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4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5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7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8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9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0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  <p:sldMasterId id="2147483660" r:id="rId3"/>
  </p:sldMasterIdLst>
  <p:notesMasterIdLst>
    <p:notesMasterId r:id="rId15"/>
  </p:notesMasterIdLst>
  <p:sldIdLst>
    <p:sldId id="258" r:id="rId4"/>
    <p:sldId id="259" r:id="rId5"/>
    <p:sldId id="260" r:id="rId6"/>
    <p:sldId id="261" r:id="rId7"/>
    <p:sldId id="262" r:id="rId8"/>
    <p:sldId id="264" r:id="rId9"/>
    <p:sldId id="263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E88B6-60CC-4B5E-9115-BD463C7D3751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9B89F-2BD7-43D2-8834-166FE7B70E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959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9B89F-2BD7-43D2-8834-166FE7B70E1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374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" Type="http://schemas.openxmlformats.org/officeDocument/2006/relationships/customXml" Target="../../customXml/item1.xml"/><Relationship Id="rId6" Type="http://schemas.openxmlformats.org/officeDocument/2006/relationships/tags" Target="../tags/tag5.xml"/><Relationship Id="rId11" Type="http://schemas.openxmlformats.org/officeDocument/2006/relationships/image" Target="../media/image3.png"/><Relationship Id="rId5" Type="http://schemas.openxmlformats.org/officeDocument/2006/relationships/tags" Target="../tags/tag4.xml"/><Relationship Id="rId10" Type="http://schemas.openxmlformats.org/officeDocument/2006/relationships/image" Target="../media/image2.png"/><Relationship Id="rId4" Type="http://schemas.openxmlformats.org/officeDocument/2006/relationships/tags" Target="../tags/tag3.xml"/><Relationship Id="rId9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1702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258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1993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3 Choices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zawartości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endParaRPr lang="pl-PL"/>
          </a:p>
        </p:txBody>
      </p:sp>
      <p:pic>
        <p:nvPicPr>
          <p:cNvPr id="10" name="Obraz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Obraz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Obraz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993761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pl-PL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pl-PL" smtClean="0"/>
              <a:t>Kliknij, aby edytować styl wzorca podtytułu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pl-PL">
                <a:solidFill>
                  <a:prstClr val="white"/>
                </a:solidFill>
              </a:rPr>
              <a:pPr algn="r"/>
              <a:t>2018-01-12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pl-PL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l-PL"/>
              <a:t>Pokaż tytuł</a:t>
            </a:r>
          </a:p>
        </p:txBody>
      </p:sp>
    </p:spTree>
    <p:extLst>
      <p:ext uri="{BB962C8B-B14F-4D97-AF65-F5344CB8AC3E}">
        <p14:creationId xmlns:p14="http://schemas.microsoft.com/office/powerpoint/2010/main" val="1644228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pl-PL">
                <a:solidFill>
                  <a:prstClr val="white"/>
                </a:solidFill>
              </a:rPr>
              <a:pPr algn="r"/>
              <a:t>2018-01-12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16761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pl-PL">
                <a:solidFill>
                  <a:prstClr val="white"/>
                </a:solidFill>
              </a:rPr>
              <a:pPr algn="r"/>
              <a:t>2018-01-12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pl-PL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pl-PL"/>
              <a:t>Kliknij, aby dodać tytuł sekcji</a:t>
            </a:r>
          </a:p>
        </p:txBody>
      </p:sp>
    </p:spTree>
    <p:extLst>
      <p:ext uri="{BB962C8B-B14F-4D97-AF65-F5344CB8AC3E}">
        <p14:creationId xmlns:p14="http://schemas.microsoft.com/office/powerpoint/2010/main" val="2079037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ste pytanie i odpowied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l-PL"/>
            </a:lvl1pPr>
            <a:extLst/>
          </a:lstStyle>
          <a:p>
            <a:fld id="{1BEBB2CB-903D-46EF-8227-E770ED8FF514}" type="datetimeFigureOut">
              <a:rPr lang="pl-PL">
                <a:solidFill>
                  <a:prstClr val="white"/>
                </a:solidFill>
              </a:rPr>
              <a:pPr/>
              <a:t>2018-01-12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pl-PL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pl-PL"/>
              <a:t>Kliknij, aby dodać pytanie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pl-PL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pl-PL"/>
              <a:t>Kliknij, aby dodać odpowiedź</a:t>
            </a:r>
          </a:p>
        </p:txBody>
      </p:sp>
    </p:spTree>
    <p:extLst>
      <p:ext uri="{BB962C8B-B14F-4D97-AF65-F5344CB8AC3E}">
        <p14:creationId xmlns:p14="http://schemas.microsoft.com/office/powerpoint/2010/main" val="359183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czegółowe pytanie i odpowied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l-PL"/>
            </a:lvl1pPr>
            <a:extLst/>
          </a:lstStyle>
          <a:p>
            <a:fld id="{1BEBB2CB-903D-46EF-8227-E770ED8FF514}" type="datetimeFigureOut">
              <a:rPr lang="pl-PL">
                <a:solidFill>
                  <a:prstClr val="white"/>
                </a:solidFill>
              </a:rPr>
              <a:pPr/>
              <a:t>2018-01-12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pl-PL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pl-PL"/>
              <a:t>Kliknij, aby dodać pytanie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pl-PL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pl-PL"/>
              <a:t>Kliknij, aby dodać odpowiedź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pl-PL" i="1" baseline="0"/>
            </a:lvl1pPr>
            <a:extLst/>
          </a:lstStyle>
          <a:p>
            <a:pPr lvl="0"/>
            <a:r>
              <a:rPr kumimoji="0" lang="pl-PL"/>
              <a:t>Kliknij, aby dodać szczegóły do odpowiedzi</a:t>
            </a:r>
          </a:p>
        </p:txBody>
      </p:sp>
    </p:spTree>
    <p:extLst>
      <p:ext uri="{BB962C8B-B14F-4D97-AF65-F5344CB8AC3E}">
        <p14:creationId xmlns:p14="http://schemas.microsoft.com/office/powerpoint/2010/main" val="3418653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ytanie typu prawda lub fałsz (odpowiedź: prawd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l-PL"/>
            </a:lvl1pPr>
            <a:extLst/>
          </a:lstStyle>
          <a:p>
            <a:fld id="{1BEBB2CB-903D-46EF-8227-E770ED8FF514}" type="datetimeFigureOut">
              <a:rPr lang="pl-PL">
                <a:solidFill>
                  <a:prstClr val="white"/>
                </a:solidFill>
              </a:rPr>
              <a:pPr/>
              <a:t>2018-01-12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pl-PL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pl-PL"/>
              <a:t>Kliknij, aby dodać pytanie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algn="ctr">
              <a:spcBef>
                <a:spcPct val="20000"/>
              </a:spcBef>
            </a:pPr>
            <a:r>
              <a:rPr lang="pl-PL" sz="7200">
                <a:solidFill>
                  <a:prstClr val="white">
                    <a:alpha val="40000"/>
                  </a:prstClr>
                </a:solidFill>
              </a:rPr>
              <a:t>PRAWDA czy FAŁSZ?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>
              <a:spcBef>
                <a:spcPct val="20000"/>
              </a:spcBef>
            </a:pPr>
            <a:r>
              <a:rPr lang="pl-PL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</a:rPr>
              <a:t>PRAWDA </a:t>
            </a:r>
            <a:r>
              <a:rPr lang="pl-PL" sz="7200">
                <a:solidFill>
                  <a:prstClr val="white">
                    <a:alpha val="40000"/>
                  </a:prstClr>
                </a:solidFill>
              </a:rPr>
              <a:t>czy FAŁSZ?</a:t>
            </a:r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43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ytanie typu prawda lub fałsz (odpowiedź: fałs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l-PL"/>
            </a:lvl1pPr>
            <a:extLst/>
          </a:lstStyle>
          <a:p>
            <a:fld id="{1BEBB2CB-903D-46EF-8227-E770ED8FF514}" type="datetimeFigureOut">
              <a:rPr lang="pl-PL">
                <a:solidFill>
                  <a:prstClr val="white"/>
                </a:solidFill>
              </a:rPr>
              <a:pPr/>
              <a:t>2018-01-12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pl-PL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pl-PL"/>
              <a:t>Kliknij, aby dodać pytanie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algn="ctr">
              <a:spcBef>
                <a:spcPct val="20000"/>
              </a:spcBef>
            </a:pPr>
            <a:r>
              <a:rPr lang="pl-PL" sz="7200">
                <a:solidFill>
                  <a:prstClr val="white">
                    <a:alpha val="40000"/>
                  </a:prstClr>
                </a:solidFill>
              </a:rPr>
              <a:t>PRAWDA czy FAŁSZ?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lang="pl-PL" sz="7200">
                <a:solidFill>
                  <a:prstClr val="white">
                    <a:alpha val="40000"/>
                  </a:prstClr>
                </a:solidFill>
              </a:rPr>
              <a:t>PRAWDA czy </a:t>
            </a:r>
            <a:r>
              <a:rPr lang="pl-PL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</a:rPr>
              <a:t>FAŁSZ</a:t>
            </a:r>
            <a:r>
              <a:rPr lang="pl-PL" sz="7200">
                <a:solidFill>
                  <a:prstClr val="white">
                    <a:alpha val="40000"/>
                  </a:prstClr>
                </a:solidFill>
              </a:rPr>
              <a:t>?</a:t>
            </a:r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577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4949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Wielokrotny wybó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0" lang="pl-PL" i="1" baseline="0"/>
            </a:lvl1pPr>
            <a:extLst/>
          </a:lstStyle>
          <a:p>
            <a:r>
              <a:rPr kumimoji="0" lang="pl-PL"/>
              <a:t>Kliknij, aby dodać pytanie</a:t>
            </a:r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l-PL"/>
            </a:lvl1pPr>
            <a:extLst/>
          </a:lstStyle>
          <a:p>
            <a:fld id="{1BEBB2CB-903D-46EF-8227-E770ED8FF514}" type="datetimeFigureOut">
              <a:rPr lang="pl-PL">
                <a:solidFill>
                  <a:prstClr val="white"/>
                </a:solidFill>
              </a:rPr>
              <a:pPr/>
              <a:t>2018-01-12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/>
            <a:r>
              <a:rPr lang="pl-PL" sz="2000" b="1">
                <a:ln>
                  <a:solidFill>
                    <a:srgbClr val="F4E7ED"/>
                  </a:solidFill>
                </a:ln>
                <a:solidFill>
                  <a:srgbClr val="B13F9A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l-PL" i="0" baseline="0"/>
            </a:lvl1pPr>
            <a:extLst/>
          </a:lstStyle>
          <a:p>
            <a:pPr lvl="0"/>
            <a:r>
              <a:rPr kumimoji="0" lang="pl-PL"/>
              <a:t>Kliknij, aby dodać nieprawidłową odpowiedź</a:t>
            </a:r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l-PL" i="0" baseline="0"/>
            </a:lvl1pPr>
            <a:extLst/>
          </a:lstStyle>
          <a:p>
            <a:pPr lvl="0"/>
            <a:r>
              <a:rPr kumimoji="0" lang="pl-PL"/>
              <a:t>Kliknij, aby dodać nieprawidłową odpowiedź</a:t>
            </a:r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l-PL" i="0" baseline="0"/>
            </a:lvl1pPr>
            <a:extLst/>
          </a:lstStyle>
          <a:p>
            <a:pPr lvl="0"/>
            <a:r>
              <a:rPr kumimoji="0" lang="pl-PL"/>
              <a:t>Kliknij, aby dodać nieprawidłową odpowiedź</a:t>
            </a:r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l-PL" i="0" baseline="0"/>
            </a:lvl1pPr>
            <a:extLst/>
          </a:lstStyle>
          <a:p>
            <a:pPr lvl="0"/>
            <a:r>
              <a:rPr kumimoji="0" lang="pl-PL"/>
              <a:t>Kliknij, aby dodać nieprawidłową odpowiedź</a:t>
            </a:r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l-PL" i="0" baseline="0"/>
            </a:lvl1pPr>
            <a:extLst/>
          </a:lstStyle>
          <a:p>
            <a:pPr lvl="0"/>
            <a:r>
              <a:rPr kumimoji="0" lang="pl-PL"/>
              <a:t>Kliknij, aby dodać prawidłową odpowiedź (a następnie zmienić kolejność opcji)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/>
            <a:r>
              <a:rPr lang="pl-PL" sz="2000" b="1">
                <a:ln>
                  <a:solidFill>
                    <a:srgbClr val="F4E7ED"/>
                  </a:solidFill>
                </a:ln>
                <a:solidFill>
                  <a:srgbClr val="B13F9A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/>
            <a:r>
              <a:rPr lang="pl-PL" sz="2000" b="1">
                <a:ln>
                  <a:solidFill>
                    <a:srgbClr val="F4E7ED"/>
                  </a:solidFill>
                </a:ln>
                <a:solidFill>
                  <a:srgbClr val="B13F9A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/>
            <a:r>
              <a:rPr lang="pl-PL" sz="2000" b="1">
                <a:ln>
                  <a:solidFill>
                    <a:srgbClr val="F4E7ED"/>
                  </a:solidFill>
                </a:ln>
                <a:solidFill>
                  <a:srgbClr val="B13F9A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/>
            <a:r>
              <a:rPr lang="pl-PL" sz="2000" b="1">
                <a:ln>
                  <a:solidFill>
                    <a:srgbClr val="F4E7ED"/>
                  </a:solidFill>
                </a:ln>
                <a:solidFill>
                  <a:srgbClr val="B13F9A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  <p:extLst>
      <p:ext uri="{BB962C8B-B14F-4D97-AF65-F5344CB8AC3E}">
        <p14:creationId xmlns:p14="http://schemas.microsoft.com/office/powerpoint/2010/main" val="236887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pasowywanie elementó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l-PL"/>
            </a:lvl1pPr>
            <a:extLst/>
          </a:lstStyle>
          <a:p>
            <a:fld id="{1BEBB2CB-903D-46EF-8227-E770ED8FF514}" type="datetimeFigureOut">
              <a:rPr lang="pl-PL">
                <a:solidFill>
                  <a:prstClr val="white"/>
                </a:solidFill>
              </a:rPr>
              <a:pPr/>
              <a:t>2018-01-12</a:t>
            </a:fld>
            <a:endParaRPr>
              <a:solidFill>
                <a:prstClr val="white"/>
              </a:solidFill>
            </a:endParaRPr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pasujący do elementu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pasujący do elementu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pasujący do elementu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pasujący do elementu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l-PL"/>
            </a:lvl1pPr>
            <a:lvl2pPr eaLnBrk="1" latinLnBrk="0" hangingPunct="1">
              <a:buFontTx/>
              <a:buChar char="•"/>
              <a:defRPr kumimoji="0" lang="pl-PL"/>
            </a:lvl2pPr>
            <a:lvl3pPr eaLnBrk="1" latinLnBrk="0" hangingPunct="1">
              <a:buFontTx/>
              <a:buChar char="•"/>
              <a:defRPr kumimoji="0" lang="pl-PL"/>
            </a:lvl3pPr>
            <a:lvl4pPr eaLnBrk="1" latinLnBrk="0" hangingPunct="1">
              <a:buFontTx/>
              <a:buChar char="•"/>
              <a:defRPr kumimoji="0" lang="pl-PL"/>
            </a:lvl4pPr>
            <a:lvl5pPr eaLnBrk="1" latinLnBrk="0" hangingPunct="1">
              <a:buFontTx/>
              <a:buChar char="•"/>
              <a:defRPr kumimoji="0" lang="pl-PL"/>
            </a:lvl5pPr>
            <a:extLst/>
          </a:lstStyle>
          <a:p>
            <a:pPr lvl="0"/>
            <a:r>
              <a:rPr kumimoji="0" lang="pl-PL"/>
              <a:t>Kliknij, aby dodać element pasujący do elementu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pl-PL" i="1" baseline="0"/>
            </a:lvl1pPr>
            <a:extLst/>
          </a:lstStyle>
          <a:p>
            <a:r>
              <a:rPr kumimoji="0" lang="pl-PL"/>
              <a:t>Kliknij, aby wpisać pytanie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90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99954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7BA9-20C0-4C7C-801A-3A3D0FFA0ED1}" type="datetimeFigureOut">
              <a:rPr lang="en-US" smtClean="0">
                <a:solidFill>
                  <a:prstClr val="black"/>
                </a:solidFill>
              </a:rPr>
              <a:pPr/>
              <a:t>1/12/2018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9B009D-E24C-449E-9507-6C8A205F7FC6}" type="slidenum">
              <a:rPr lang="en-US" smtClean="0">
                <a:solidFill>
                  <a:srgbClr val="DE6C36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DE6C36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70498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11D5354-F81A-4C44-880D-E366B8853186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20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5750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352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369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942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417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432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017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9BD23-5895-4FAA-B814-F0960791BBEB}" type="datetimeFigureOut">
              <a:rPr lang="pl-PL" smtClean="0"/>
              <a:t>2018-01-12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C3282-3104-431D-98EB-4DA0A95592D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950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pl-PL" smtClean="0"/>
              <a:t>Kliknij, aby edytować styl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pl-PL" sz="1100"/>
            </a:lvl1pPr>
            <a:extLst/>
          </a:lstStyle>
          <a:p>
            <a:pPr algn="r"/>
            <a:fld id="{8F67D422-08A8-451B-9A67-21962FC4B660}" type="datetimeFigureOut">
              <a:rPr lang="pl-PL">
                <a:solidFill>
                  <a:prstClr val="white"/>
                </a:solidFill>
              </a:rPr>
              <a:pPr algn="r"/>
              <a:t>2018-01-12</a:t>
            </a:fld>
            <a:endParaRPr sz="1050">
              <a:solidFill>
                <a:prstClr val="white"/>
              </a:solidFill>
            </a:endParaRPr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pl-PL" sz="1200"/>
            </a:lvl1pPr>
            <a:extLst/>
          </a:lstStyle>
          <a:p>
            <a:endParaRPr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pl-PL" sz="1200"/>
            </a:lvl1pPr>
            <a:extLst/>
          </a:lstStyle>
          <a:p>
            <a:fld id="{169B2101-2E9F-420A-91A3-890890D84497}" type="slidenum">
              <a:rPr>
                <a:solidFill>
                  <a:prstClr val="white"/>
                </a:solidFill>
              </a:rPr>
              <a:pPr/>
              <a:t>‹#›</a:t>
            </a:fld>
            <a:endParaRPr>
              <a:solidFill>
                <a:prstClr val="white"/>
              </a:solidFill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pl-PL">
                <a:solidFill>
                  <a:prstClr val="white"/>
                </a:solidFill>
              </a:endParaRPr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92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pl-PL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pl-PL">
          <a:solidFill>
            <a:schemeClr val="tx2"/>
          </a:solidFill>
        </a:defRPr>
      </a:lvl2pPr>
      <a:lvl3pPr eaLnBrk="1" latinLnBrk="0" hangingPunct="1">
        <a:defRPr kumimoji="0" lang="pl-PL">
          <a:solidFill>
            <a:schemeClr val="tx2"/>
          </a:solidFill>
        </a:defRPr>
      </a:lvl3pPr>
      <a:lvl4pPr eaLnBrk="1" latinLnBrk="0" hangingPunct="1">
        <a:defRPr kumimoji="0" lang="pl-PL">
          <a:solidFill>
            <a:schemeClr val="tx2"/>
          </a:solidFill>
        </a:defRPr>
      </a:lvl4pPr>
      <a:lvl5pPr eaLnBrk="1" latinLnBrk="0" hangingPunct="1">
        <a:defRPr kumimoji="0" lang="pl-PL">
          <a:solidFill>
            <a:schemeClr val="tx2"/>
          </a:solidFill>
        </a:defRPr>
      </a:lvl5pPr>
      <a:lvl6pPr eaLnBrk="1" latinLnBrk="0" hangingPunct="1">
        <a:defRPr kumimoji="0" lang="pl-PL">
          <a:solidFill>
            <a:schemeClr val="tx2"/>
          </a:solidFill>
        </a:defRPr>
      </a:lvl6pPr>
      <a:lvl7pPr eaLnBrk="1" latinLnBrk="0" hangingPunct="1">
        <a:defRPr kumimoji="0" lang="pl-PL">
          <a:solidFill>
            <a:schemeClr val="tx2"/>
          </a:solidFill>
        </a:defRPr>
      </a:lvl7pPr>
      <a:lvl8pPr eaLnBrk="1" latinLnBrk="0" hangingPunct="1">
        <a:defRPr kumimoji="0" lang="pl-PL">
          <a:solidFill>
            <a:schemeClr val="tx2"/>
          </a:solidFill>
        </a:defRPr>
      </a:lvl8pPr>
      <a:lvl9pPr eaLnBrk="1" latinLnBrk="0" hangingPunct="1">
        <a:defRPr kumimoji="0" lang="pl-PL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pl-PL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pl-PL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pl-PL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pl-PL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pl-PL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pl-PL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pl-PL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pl-PL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pl-PL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pl-PL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pl-PL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pl-PL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pl-PL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pl-PL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pl-PL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pl-PL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pl-PL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pl-PL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7.png"/><Relationship Id="rId5" Type="http://schemas.openxmlformats.org/officeDocument/2006/relationships/image" Target="../media/image16.pn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image" Target="../media/image7.png"/><Relationship Id="rId5" Type="http://schemas.openxmlformats.org/officeDocument/2006/relationships/image" Target="../media/image17.png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7.png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7.png"/><Relationship Id="rId5" Type="http://schemas.openxmlformats.org/officeDocument/2006/relationships/image" Target="../media/image13.pn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14.png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7.png"/><Relationship Id="rId5" Type="http://schemas.openxmlformats.org/officeDocument/2006/relationships/image" Target="../media/image15.png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Nazwij wartość rytmiczną: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ósemka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ćwierćnuta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półnuta</a:t>
            </a:r>
            <a:endParaRPr lang="pl-PL" dirty="0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836712"/>
            <a:ext cx="504056" cy="1173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az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0222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Podaj nazwę solmizacyjną: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fa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mi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la</a:t>
            </a:r>
            <a:endParaRPr lang="pl-PL" dirty="0"/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340" b="85532"/>
          <a:stretch/>
        </p:blipFill>
        <p:spPr>
          <a:xfrm>
            <a:off x="3491879" y="1079274"/>
            <a:ext cx="2706875" cy="1053582"/>
          </a:xfrm>
          <a:prstGeom prst="rect">
            <a:avLst/>
          </a:prstGeom>
        </p:spPr>
      </p:pic>
      <p:pic>
        <p:nvPicPr>
          <p:cNvPr id="14" name="Obraz 13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739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Podaj nazwę solmizacyjną: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fa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mi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re</a:t>
            </a:r>
            <a:endParaRPr lang="pl-PL" dirty="0"/>
          </a:p>
        </p:txBody>
      </p:sp>
      <p:pic>
        <p:nvPicPr>
          <p:cNvPr id="13" name="Obraz 1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42" b="85532"/>
          <a:stretch/>
        </p:blipFill>
        <p:spPr>
          <a:xfrm>
            <a:off x="3491880" y="980728"/>
            <a:ext cx="2448272" cy="1077904"/>
          </a:xfrm>
          <a:prstGeom prst="rect">
            <a:avLst/>
          </a:prstGeom>
        </p:spPr>
      </p:pic>
      <p:pic>
        <p:nvPicPr>
          <p:cNvPr id="15" name="Obraz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441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Nazwij wartość rytmiczną: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ósemka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ćwierćnuta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półnuta</a:t>
            </a:r>
            <a:endParaRPr lang="pl-PL" dirty="0"/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908720"/>
            <a:ext cx="400385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Obraz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0505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Nazwij wartość rytmiczną: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Cała nuta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ćwierćnuta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półnuta</a:t>
            </a:r>
            <a:endParaRPr lang="pl-PL" dirty="0"/>
          </a:p>
        </p:txBody>
      </p:sp>
      <p:pic>
        <p:nvPicPr>
          <p:cNvPr id="15" name="Obraz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681" y="1024731"/>
            <a:ext cx="429691" cy="709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0749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Nazwij pauzę: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ósemkowa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ćwierćnutowa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półnutowa</a:t>
            </a:r>
            <a:endParaRPr lang="pl-PL" dirty="0"/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805742"/>
            <a:ext cx="735693" cy="10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7787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1829 L 0.06528 -0.04422 C 0.07934 -0.05324 0.07222 -0.04792 0.07222 -0.04977 C 0.07639 -0.04792 -0.38767 0.08565 -0.37361 0.09467 L -0.37083 0.1412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47" y="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Nazwij pauzę: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ósemkowa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ćwierćnutowa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półnutowa</a:t>
            </a:r>
            <a:endParaRPr lang="pl-PL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836712"/>
            <a:ext cx="72984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Obraz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7549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78 0.00186 L -0.01024 0.06667 C -0.01875 0.08056 -0.02343 0.10093 -0.02343 0.12246 C -0.02343 0.14676 -0.01875 0.16598 -0.01024 0.17986 L -0.38038 0.20787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17" y="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Nazwij pauzę: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ósemkowa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szesnastkowa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półnutowa</a:t>
            </a:r>
            <a:endParaRPr lang="pl-PL" dirty="0"/>
          </a:p>
        </p:txBody>
      </p:sp>
      <p:pic>
        <p:nvPicPr>
          <p:cNvPr id="14" name="Obraz 13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1124744"/>
            <a:ext cx="684460" cy="774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883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Nazwij pauzę: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ósemkowa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ćwierćnutowa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półnutowa</a:t>
            </a:r>
            <a:endParaRPr lang="pl-PL" dirty="0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962745"/>
            <a:ext cx="586060" cy="889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raz 13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391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1782 L -0.03577 0.08472 C -0.0448 0.09884 -0.04983 0.1199 -0.04983 0.14189 C -0.04983 0.16689 -0.0448 0.1868 -0.03577 0.20092 L -0.41233 -0.1625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3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Podaj nazwę solmizacyjną: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fa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sol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la</a:t>
            </a:r>
            <a:endParaRPr lang="pl-PL" dirty="0"/>
          </a:p>
        </p:txBody>
      </p:sp>
      <p:pic>
        <p:nvPicPr>
          <p:cNvPr id="14" name="Obraz 13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339" b="88011"/>
          <a:stretch/>
        </p:blipFill>
        <p:spPr>
          <a:xfrm>
            <a:off x="3059832" y="692696"/>
            <a:ext cx="2727763" cy="9095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055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pl-PL" dirty="0" smtClean="0"/>
              <a:t>Podaj nazwę solmizacyjną: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pl-PL" dirty="0" smtClean="0"/>
              <a:t>fa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pl-PL" dirty="0" smtClean="0"/>
              <a:t>sol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la</a:t>
            </a:r>
            <a:endParaRPr lang="pl-PL" dirty="0"/>
          </a:p>
        </p:txBody>
      </p:sp>
      <p:pic>
        <p:nvPicPr>
          <p:cNvPr id="13" name="Obraz 1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878" b="85532"/>
          <a:stretch/>
        </p:blipFill>
        <p:spPr>
          <a:xfrm>
            <a:off x="3234222" y="836712"/>
            <a:ext cx="2946032" cy="1152128"/>
          </a:xfrm>
          <a:prstGeom prst="rect">
            <a:avLst/>
          </a:prstGeom>
        </p:spPr>
      </p:pic>
      <p:pic>
        <p:nvPicPr>
          <p:cNvPr id="15" name="Obraz 14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0924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Quiz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Layout>
  <Type>MultipleChoice</Type>
  <ChoicesCount>3</ChoicesCount>
  <Orientation>Left</Orientation>
</Layout>
</file>

<file path=customXml/itemProps1.xml><?xml version="1.0" encoding="utf-8"?>
<ds:datastoreItem xmlns:ds="http://schemas.openxmlformats.org/officeDocument/2006/customXml" ds:itemID="{82582809-A603-4DD9-B1F1-5E2A975B66E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85</Words>
  <Application>Microsoft Office PowerPoint</Application>
  <PresentationFormat>Pokaz na ekranie (4:3)</PresentationFormat>
  <Paragraphs>55</Paragraphs>
  <Slides>11</Slides>
  <Notes>11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11</vt:i4>
      </vt:variant>
    </vt:vector>
  </HeadingPairs>
  <TitlesOfParts>
    <vt:vector size="13" baseType="lpstr">
      <vt:lpstr>Motyw pakietu Office</vt:lpstr>
      <vt:lpstr>3_QuizShow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Połącz wartości rytmiczne nut z odpowiadającymi im pauzami:</dc:title>
  <dc:creator>ZS</dc:creator>
  <cp:lastModifiedBy>ZS</cp:lastModifiedBy>
  <cp:revision>14</cp:revision>
  <dcterms:created xsi:type="dcterms:W3CDTF">2018-01-04T17:37:01Z</dcterms:created>
  <dcterms:modified xsi:type="dcterms:W3CDTF">2018-01-12T20:44:02Z</dcterms:modified>
</cp:coreProperties>
</file>